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0" r:id="rId4"/>
    <p:sldId id="261" r:id="rId5"/>
    <p:sldId id="342" r:id="rId6"/>
    <p:sldId id="343" r:id="rId7"/>
    <p:sldId id="337" r:id="rId8"/>
    <p:sldId id="338" r:id="rId9"/>
    <p:sldId id="344" r:id="rId10"/>
    <p:sldId id="339" r:id="rId11"/>
    <p:sldId id="345" r:id="rId12"/>
    <p:sldId id="346" r:id="rId13"/>
    <p:sldId id="347" r:id="rId14"/>
    <p:sldId id="348" r:id="rId15"/>
  </p:sldIdLst>
  <p:sldSz cx="12192000" cy="6858000"/>
  <p:notesSz cx="10021888" cy="6888163"/>
  <p:embeddedFontLst>
    <p:embeddedFont>
      <p:font typeface="ONE 모바일고딕 Bold" panose="00000800000000000000" pitchFamily="2" charset="-127"/>
      <p:bold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G마켓 산스 Bold" panose="02000000000000000000" pitchFamily="50" charset="-127"/>
      <p:regular r:id="rId23"/>
    </p:embeddedFont>
    <p:embeddedFont>
      <p:font typeface="ONE 모바일고딕 Title" panose="00000500000000000000" pitchFamily="2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A536CA-F112-43A6-A79B-4E126E1A5270}" v="46" dt="2023-11-07T13:13:52.193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138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5319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676686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0345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6327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3574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459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42176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2381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6121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3626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2049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r>
              <a:rPr lang="en-US" altLang="ko-KR" dirty="0">
                <a:latin typeface="+mj-ea"/>
                <a:ea typeface="+mj-ea"/>
              </a:rPr>
              <a:t/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생명주기 함수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Life cycle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888949" y="2012822"/>
            <a:ext cx="7667282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DOM</a:t>
            </a:r>
            <a:r>
              <a:rPr lang="ko-KR" altLang="en-US" sz="2000" dirty="0">
                <a:latin typeface="+mn-ea"/>
              </a:rPr>
              <a:t>이 생성된 후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웹 브라우저에 최종적으로 나타나는 것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생성</a:t>
            </a:r>
            <a:r>
              <a:rPr lang="en-US" altLang="ko-KR" sz="2000" dirty="0">
                <a:solidFill>
                  <a:srgbClr val="5A8480"/>
                </a:solidFill>
              </a:rPr>
              <a:t>(Mount)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7A3A3BB-B9F8-4ECD-212C-B6026AB681EA}"/>
              </a:ext>
            </a:extLst>
          </p:cNvPr>
          <p:cNvGrpSpPr/>
          <p:nvPr/>
        </p:nvGrpSpPr>
        <p:grpSpPr>
          <a:xfrm>
            <a:off x="2212622" y="2653545"/>
            <a:ext cx="9056593" cy="749220"/>
            <a:chOff x="2212622" y="2653545"/>
            <a:chExt cx="9056593" cy="7492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948029-A3B4-EF43-F2B3-EA60824E9B4B}"/>
                </a:ext>
              </a:extLst>
            </p:cNvPr>
            <p:cNvSpPr txBox="1"/>
            <p:nvPr/>
          </p:nvSpPr>
          <p:spPr>
            <a:xfrm>
              <a:off x="2212622" y="2653545"/>
              <a:ext cx="220133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b="0" i="0" u="none" strike="noStrike" dirty="0" smtClean="0">
                  <a:solidFill>
                    <a:srgbClr val="212529"/>
                  </a:solidFill>
                  <a:effectLst/>
                  <a:latin typeface="Malgun Gothic" panose="020B0503020000020004" pitchFamily="50" charset="-127"/>
                  <a:ea typeface="Malgun Gothic" panose="020B0503020000020004" pitchFamily="50" charset="-127"/>
                </a:rPr>
                <a:t>✔ </a:t>
              </a:r>
              <a:r>
                <a:rPr lang="en-US" altLang="ko-KR" sz="1800" dirty="0" smtClean="0">
                  <a:latin typeface="+mn-ea"/>
                </a:rPr>
                <a:t>constructor</a:t>
              </a:r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7B57151-B222-6237-2C73-DD6C6510A1CD}"/>
                </a:ext>
              </a:extLst>
            </p:cNvPr>
            <p:cNvSpPr txBox="1"/>
            <p:nvPr/>
          </p:nvSpPr>
          <p:spPr>
            <a:xfrm>
              <a:off x="2302932" y="2935842"/>
              <a:ext cx="8966283" cy="466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컴포넌트가 생성되면 가장 먼저 실행되는 메서드</a:t>
              </a:r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, 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이 메서드에서 초기 </a:t>
              </a:r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state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를 정한다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B4C3B1C-3252-2A52-4051-815EF489B7AB}"/>
              </a:ext>
            </a:extLst>
          </p:cNvPr>
          <p:cNvGrpSpPr/>
          <p:nvPr/>
        </p:nvGrpSpPr>
        <p:grpSpPr>
          <a:xfrm>
            <a:off x="2212622" y="3573214"/>
            <a:ext cx="9056593" cy="749220"/>
            <a:chOff x="2212622" y="2653545"/>
            <a:chExt cx="9056593" cy="74922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8DFC358-B7A1-E88A-6822-A4D9C6003DF7}"/>
                </a:ext>
              </a:extLst>
            </p:cNvPr>
            <p:cNvSpPr txBox="1"/>
            <p:nvPr/>
          </p:nvSpPr>
          <p:spPr>
            <a:xfrm>
              <a:off x="2212622" y="2653545"/>
              <a:ext cx="2201334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b="0" i="0" u="none" strike="noStrike" dirty="0" smtClean="0">
                  <a:solidFill>
                    <a:srgbClr val="212529"/>
                  </a:solidFill>
                  <a:effectLst/>
                  <a:latin typeface="Malgun Gothic" panose="020B0503020000020004" pitchFamily="50" charset="-127"/>
                  <a:ea typeface="Malgun Gothic" panose="020B0503020000020004" pitchFamily="50" charset="-127"/>
                </a:rPr>
                <a:t>✔ </a:t>
              </a:r>
              <a:r>
                <a:rPr lang="en-US" altLang="ko-KR" sz="1800" dirty="0">
                  <a:latin typeface="+mn-ea"/>
                </a:rPr>
                <a:t>render</a:t>
              </a:r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EBA93AD-C7FC-6B09-F5D0-F45270102C40}"/>
                </a:ext>
              </a:extLst>
            </p:cNvPr>
            <p:cNvSpPr txBox="1"/>
            <p:nvPr/>
          </p:nvSpPr>
          <p:spPr>
            <a:xfrm>
              <a:off x="2302932" y="2935842"/>
              <a:ext cx="8966283" cy="466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컴포넌트를 렌더링하는 메서드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9B5287A-65D5-93B1-0508-7F8ACC76BE00}"/>
              </a:ext>
            </a:extLst>
          </p:cNvPr>
          <p:cNvGrpSpPr/>
          <p:nvPr/>
        </p:nvGrpSpPr>
        <p:grpSpPr>
          <a:xfrm>
            <a:off x="2212622" y="4526164"/>
            <a:ext cx="9056593" cy="749220"/>
            <a:chOff x="2212622" y="2653545"/>
            <a:chExt cx="9056593" cy="749220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E5F03B0-1FBF-35C3-D991-AD147DC32B75}"/>
                </a:ext>
              </a:extLst>
            </p:cNvPr>
            <p:cNvSpPr txBox="1"/>
            <p:nvPr/>
          </p:nvSpPr>
          <p:spPr>
            <a:xfrm>
              <a:off x="2212622" y="2653545"/>
              <a:ext cx="388337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b="0" i="0" u="none" strike="noStrike" dirty="0" smtClean="0">
                  <a:solidFill>
                    <a:srgbClr val="212529"/>
                  </a:solidFill>
                  <a:effectLst/>
                  <a:latin typeface="Malgun Gothic" panose="020B0503020000020004" pitchFamily="50" charset="-127"/>
                  <a:ea typeface="Malgun Gothic" panose="020B0503020000020004" pitchFamily="50" charset="-127"/>
                </a:rPr>
                <a:t>✔ </a:t>
              </a:r>
              <a:r>
                <a:rPr lang="en-US" altLang="ko-KR" sz="1800" dirty="0" err="1">
                  <a:latin typeface="+mn-ea"/>
                </a:rPr>
                <a:t>componenetDidMount</a:t>
              </a:r>
              <a:endParaRPr lang="ko-KR" altLang="en-US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2C38588-3D4F-500E-4473-45C2798D643F}"/>
                </a:ext>
              </a:extLst>
            </p:cNvPr>
            <p:cNvSpPr txBox="1"/>
            <p:nvPr/>
          </p:nvSpPr>
          <p:spPr>
            <a:xfrm>
              <a:off x="2302932" y="2935842"/>
              <a:ext cx="8966283" cy="466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컴포넌트의 첫 렌더링이 끝난 후 실행되는 메서드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4348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생명주기 함수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Life cycle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888949" y="2012822"/>
            <a:ext cx="7667282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컴포넌트가 업데이트 되는 시점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 err="1">
                <a:latin typeface="+mn-ea"/>
              </a:rPr>
              <a:t>리렌더링을</a:t>
            </a:r>
            <a:r>
              <a:rPr lang="ko-KR" altLang="en-US" sz="2000" dirty="0">
                <a:latin typeface="+mn-ea"/>
              </a:rPr>
              <a:t> 완료한 후에 실행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업데이트</a:t>
            </a:r>
            <a:r>
              <a:rPr lang="en-US" altLang="ko-KR" sz="2000" dirty="0">
                <a:solidFill>
                  <a:srgbClr val="5A8480"/>
                </a:solidFill>
              </a:rPr>
              <a:t>(Update)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7A3A3BB-B9F8-4ECD-212C-B6026AB681EA}"/>
              </a:ext>
            </a:extLst>
          </p:cNvPr>
          <p:cNvGrpSpPr/>
          <p:nvPr/>
        </p:nvGrpSpPr>
        <p:grpSpPr>
          <a:xfrm>
            <a:off x="2212621" y="2653545"/>
            <a:ext cx="9056594" cy="749220"/>
            <a:chOff x="2212621" y="2653545"/>
            <a:chExt cx="9056594" cy="7492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948029-A3B4-EF43-F2B3-EA60824E9B4B}"/>
                </a:ext>
              </a:extLst>
            </p:cNvPr>
            <p:cNvSpPr txBox="1"/>
            <p:nvPr/>
          </p:nvSpPr>
          <p:spPr>
            <a:xfrm>
              <a:off x="2212621" y="2653545"/>
              <a:ext cx="374791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b="0" i="0" u="none" strike="noStrike" dirty="0" smtClean="0">
                  <a:solidFill>
                    <a:srgbClr val="212529"/>
                  </a:solidFill>
                  <a:effectLst/>
                  <a:latin typeface="Malgun Gothic" panose="020B0503020000020004" pitchFamily="50" charset="-127"/>
                  <a:ea typeface="Malgun Gothic" panose="020B0503020000020004" pitchFamily="50" charset="-127"/>
                </a:rPr>
                <a:t>✔ </a:t>
              </a:r>
              <a:r>
                <a:rPr lang="en-US" altLang="ko-KR" sz="1800" dirty="0" err="1">
                  <a:latin typeface="+mn-ea"/>
                </a:rPr>
                <a:t>getDerivedStateFromProps</a:t>
              </a:r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7B57151-B222-6237-2C73-DD6C6510A1CD}"/>
                </a:ext>
              </a:extLst>
            </p:cNvPr>
            <p:cNvSpPr txBox="1"/>
            <p:nvPr/>
          </p:nvSpPr>
          <p:spPr>
            <a:xfrm>
              <a:off x="2302932" y="2935842"/>
              <a:ext cx="8966283" cy="466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컴포넌트에서 </a:t>
              </a:r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state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나 </a:t>
              </a:r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props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의 </a:t>
              </a:r>
              <a:r>
                <a:rPr lang="ko-KR" altLang="en-US" dirty="0" err="1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변경시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 사용되는 메서드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B4C3B1C-3252-2A52-4051-815EF489B7AB}"/>
              </a:ext>
            </a:extLst>
          </p:cNvPr>
          <p:cNvGrpSpPr/>
          <p:nvPr/>
        </p:nvGrpSpPr>
        <p:grpSpPr>
          <a:xfrm>
            <a:off x="2212622" y="3573214"/>
            <a:ext cx="9056593" cy="749220"/>
            <a:chOff x="2212622" y="2653545"/>
            <a:chExt cx="9056593" cy="749220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8DFC358-B7A1-E88A-6822-A4D9C6003DF7}"/>
                </a:ext>
              </a:extLst>
            </p:cNvPr>
            <p:cNvSpPr txBox="1"/>
            <p:nvPr/>
          </p:nvSpPr>
          <p:spPr>
            <a:xfrm>
              <a:off x="2212622" y="2653545"/>
              <a:ext cx="374791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b="0" i="0" u="none" strike="noStrike" dirty="0" smtClean="0">
                  <a:solidFill>
                    <a:srgbClr val="212529"/>
                  </a:solidFill>
                  <a:effectLst/>
                  <a:latin typeface="Malgun Gothic" panose="020B0503020000020004" pitchFamily="50" charset="-127"/>
                  <a:ea typeface="Malgun Gothic" panose="020B0503020000020004" pitchFamily="50" charset="-127"/>
                </a:rPr>
                <a:t>✔ </a:t>
              </a:r>
              <a:r>
                <a:rPr lang="en-US" altLang="ko-KR" sz="1800" dirty="0" err="1">
                  <a:latin typeface="+mn-ea"/>
                </a:rPr>
                <a:t>componentDidUpdate</a:t>
              </a:r>
              <a:endParaRPr lang="ko-KR" alt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EBA93AD-C7FC-6B09-F5D0-F45270102C40}"/>
                </a:ext>
              </a:extLst>
            </p:cNvPr>
            <p:cNvSpPr txBox="1"/>
            <p:nvPr/>
          </p:nvSpPr>
          <p:spPr>
            <a:xfrm>
              <a:off x="2302932" y="2935842"/>
              <a:ext cx="8966283" cy="466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컴포넌트의 변경이 완료되었을 때 실행되는 메서드</a:t>
              </a:r>
              <a:r>
                <a:rPr lang="en-US" altLang="ko-KR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, 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함수형의 </a:t>
              </a:r>
              <a:r>
                <a:rPr lang="en-US" altLang="ko-KR" dirty="0" err="1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useEffect</a:t>
              </a: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와 동일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8329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생명주기 함수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Life cycle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888949" y="2012822"/>
            <a:ext cx="7667282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unmount</a:t>
            </a:r>
            <a:r>
              <a:rPr lang="ko-KR" altLang="en-US" sz="2000" dirty="0">
                <a:latin typeface="+mn-ea"/>
              </a:rPr>
              <a:t>는 컴포넌트가 화면에서 사라지는 것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474891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제거</a:t>
            </a:r>
            <a:r>
              <a:rPr lang="en-US" altLang="ko-KR" sz="2000" dirty="0">
                <a:solidFill>
                  <a:srgbClr val="5A8480"/>
                </a:solidFill>
              </a:rPr>
              <a:t>(Unmount)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7A3A3BB-B9F8-4ECD-212C-B6026AB681EA}"/>
              </a:ext>
            </a:extLst>
          </p:cNvPr>
          <p:cNvGrpSpPr/>
          <p:nvPr/>
        </p:nvGrpSpPr>
        <p:grpSpPr>
          <a:xfrm>
            <a:off x="2212621" y="2653545"/>
            <a:ext cx="9056594" cy="749220"/>
            <a:chOff x="2212621" y="2653545"/>
            <a:chExt cx="9056594" cy="7492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9948029-A3B4-EF43-F2B3-EA60824E9B4B}"/>
                </a:ext>
              </a:extLst>
            </p:cNvPr>
            <p:cNvSpPr txBox="1"/>
            <p:nvPr/>
          </p:nvSpPr>
          <p:spPr>
            <a:xfrm>
              <a:off x="2212621" y="2653545"/>
              <a:ext cx="374791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800" b="0" i="0" u="none" strike="noStrike" dirty="0" smtClean="0">
                  <a:solidFill>
                    <a:srgbClr val="212529"/>
                  </a:solidFill>
                  <a:effectLst/>
                  <a:latin typeface="Malgun Gothic" panose="020B0503020000020004" pitchFamily="50" charset="-127"/>
                  <a:ea typeface="Malgun Gothic" panose="020B0503020000020004" pitchFamily="50" charset="-127"/>
                </a:rPr>
                <a:t>✔ </a:t>
              </a:r>
              <a:r>
                <a:rPr lang="en-US" altLang="ko-KR" sz="1800" dirty="0" err="1">
                  <a:latin typeface="+mn-ea"/>
                </a:rPr>
                <a:t>componentWillUnmount</a:t>
              </a:r>
              <a:endParaRPr lang="ko-KR" altLang="en-US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7B57151-B222-6237-2C73-DD6C6510A1CD}"/>
                </a:ext>
              </a:extLst>
            </p:cNvPr>
            <p:cNvSpPr txBox="1"/>
            <p:nvPr/>
          </p:nvSpPr>
          <p:spPr>
            <a:xfrm>
              <a:off x="2302932" y="2935842"/>
              <a:ext cx="8966283" cy="4669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dirty="0">
                  <a:solidFill>
                    <a:schemeClr val="bg1">
                      <a:lumMod val="65000"/>
                    </a:schemeClr>
                  </a:solidFill>
                  <a:latin typeface="+mn-ea"/>
                </a:rPr>
                <a:t>컴포넌트가 사라지기 전에 호출된다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2343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생명주기 함수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504031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en-US" altLang="ko-KR" sz="2400" dirty="0" err="1">
                <a:latin typeface="+mj-ea"/>
                <a:ea typeface="+mj-ea"/>
              </a:rPr>
              <a:t>shouldComponentUpdate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888949" y="2012822"/>
            <a:ext cx="8259762" cy="235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+mn-ea"/>
              </a:rPr>
              <a:t>shouldComponentUpdate</a:t>
            </a:r>
            <a:r>
              <a:rPr lang="en-US" altLang="ko-KR" sz="2000" dirty="0">
                <a:latin typeface="+mn-ea"/>
              </a:rPr>
              <a:t>()</a:t>
            </a:r>
            <a:r>
              <a:rPr lang="ko-KR" altLang="en-US" sz="2000" dirty="0">
                <a:latin typeface="+mn-ea"/>
              </a:rPr>
              <a:t>는 </a:t>
            </a:r>
            <a:r>
              <a:rPr lang="en-US" altLang="ko-KR" sz="2000" dirty="0">
                <a:latin typeface="+mn-ea"/>
              </a:rPr>
              <a:t>props </a:t>
            </a:r>
            <a:r>
              <a:rPr lang="ko-KR" altLang="en-US" sz="2000" dirty="0">
                <a:latin typeface="+mn-ea"/>
              </a:rPr>
              <a:t>또는 </a:t>
            </a:r>
            <a:r>
              <a:rPr lang="en-US" altLang="ko-KR" sz="2000" dirty="0">
                <a:latin typeface="+mn-ea"/>
              </a:rPr>
              <a:t>state</a:t>
            </a:r>
            <a:r>
              <a:rPr lang="ko-KR" altLang="en-US" sz="2000" dirty="0">
                <a:latin typeface="+mn-ea"/>
              </a:rPr>
              <a:t>가 새로운 값으로 갱신되어서 렌더링이 발생하기 직전에 호출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기본값은 </a:t>
            </a:r>
            <a:r>
              <a:rPr lang="en-US" altLang="ko-KR" sz="2000" dirty="0">
                <a:latin typeface="+mn-ea"/>
              </a:rPr>
              <a:t>true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초기 렌더링 또는 </a:t>
            </a:r>
            <a:r>
              <a:rPr lang="en-US" altLang="ko-KR" sz="2000" dirty="0" err="1">
                <a:latin typeface="+mn-ea"/>
              </a:rPr>
              <a:t>forceUpdate</a:t>
            </a:r>
            <a:r>
              <a:rPr lang="en-US" altLang="ko-KR" sz="2000" dirty="0">
                <a:latin typeface="+mn-ea"/>
              </a:rPr>
              <a:t>()</a:t>
            </a:r>
            <a:r>
              <a:rPr lang="ko-KR" altLang="en-US" sz="2000" dirty="0">
                <a:latin typeface="+mn-ea"/>
              </a:rPr>
              <a:t>가 사용될 때에는 호출되지 않는다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9897840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생명주기 함수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504031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en-US" altLang="ko-KR" sz="2400" dirty="0" err="1">
                <a:latin typeface="+mj-ea"/>
                <a:ea typeface="+mj-ea"/>
              </a:rPr>
              <a:t>shouldComponentUpdate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5E892C1-C0E8-BE1B-6677-2A07B9CB972E}"/>
              </a:ext>
            </a:extLst>
          </p:cNvPr>
          <p:cNvSpPr/>
          <p:nvPr/>
        </p:nvSpPr>
        <p:spPr>
          <a:xfrm>
            <a:off x="2167467" y="2271789"/>
            <a:ext cx="7890933" cy="217774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5C5271-B472-4B57-E590-3C41F59A1B61}"/>
              </a:ext>
            </a:extLst>
          </p:cNvPr>
          <p:cNvSpPr txBox="1"/>
          <p:nvPr/>
        </p:nvSpPr>
        <p:spPr>
          <a:xfrm>
            <a:off x="2562578" y="2452721"/>
            <a:ext cx="4557658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shouldComponentUpdate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newProps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newState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console.log(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shouldComponentUpdate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작동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newProps.data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,//</a:t>
            </a:r>
            <a:r>
              <a:rPr lang="ko-KR" altLang="en-US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변경된 값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</a:t>
            </a:r>
            <a:r>
              <a:rPr lang="ko-KR" altLang="en-US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400" b="1" i="0" u="none" strike="noStrike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.props.data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//</a:t>
            </a:r>
            <a:r>
              <a:rPr lang="ko-KR" altLang="en-US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변경전</a:t>
            </a:r>
            <a:r>
              <a:rPr lang="ko-KR" altLang="en-US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값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586468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2"/>
            <a:ext cx="9093384" cy="1059834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성능 최적화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50" y="1723826"/>
            <a:ext cx="5346834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 err="1">
                <a:latin typeface="+mn-ea"/>
              </a:rPr>
              <a:t>concat</a:t>
            </a:r>
            <a:r>
              <a:rPr lang="en-US" altLang="ko-KR" sz="2000" dirty="0">
                <a:latin typeface="+mn-ea"/>
              </a:rPr>
              <a:t>, push </a:t>
            </a:r>
            <a:r>
              <a:rPr lang="ko-KR" altLang="en-US" sz="2000" dirty="0">
                <a:latin typeface="+mn-ea"/>
              </a:rPr>
              <a:t>차이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Array from</a:t>
            </a:r>
          </a:p>
        </p:txBody>
      </p:sp>
      <p:sp>
        <p:nvSpPr>
          <p:cNvPr id="5" name="모서리가 둥근 직사각형 20">
            <a:extLst>
              <a:ext uri="{FF2B5EF4-FFF2-40B4-BE49-F238E27FC236}">
                <a16:creationId xmlns:a16="http://schemas.microsoft.com/office/drawing/2014/main" id="{08A65F08-08D3-C986-1C9B-5CCB21767645}"/>
              </a:ext>
            </a:extLst>
          </p:cNvPr>
          <p:cNvSpPr/>
          <p:nvPr/>
        </p:nvSpPr>
        <p:spPr>
          <a:xfrm>
            <a:off x="3751848" y="3753864"/>
            <a:ext cx="7995652" cy="1102341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F9AEE6-38AE-DF0B-BE84-F9557F3441FB}"/>
              </a:ext>
            </a:extLst>
          </p:cNvPr>
          <p:cNvSpPr txBox="1"/>
          <p:nvPr/>
        </p:nvSpPr>
        <p:spPr>
          <a:xfrm>
            <a:off x="10801786" y="3125792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1B1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endParaRPr lang="ko-KR" altLang="en-US" sz="6000" dirty="0">
              <a:solidFill>
                <a:srgbClr val="F1B1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10FB1D-42FA-B799-5AEF-39BB22EF9864}"/>
              </a:ext>
            </a:extLst>
          </p:cNvPr>
          <p:cNvSpPr txBox="1"/>
          <p:nvPr/>
        </p:nvSpPr>
        <p:spPr>
          <a:xfrm>
            <a:off x="8823395" y="3286693"/>
            <a:ext cx="2015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생명주기 함수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D93F34-E4B5-539D-A318-078014C9F8D3}"/>
              </a:ext>
            </a:extLst>
          </p:cNvPr>
          <p:cNvSpPr txBox="1"/>
          <p:nvPr/>
        </p:nvSpPr>
        <p:spPr>
          <a:xfrm>
            <a:off x="4405634" y="3785569"/>
            <a:ext cx="7137620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생명주기 함수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 err="1">
                <a:latin typeface="+mn-ea"/>
              </a:rPr>
              <a:t>shouldComponentUpdate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성능 최적화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3239102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성능 최적화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371225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en-US" altLang="ko-KR" sz="2400" dirty="0" err="1">
                <a:latin typeface="+mj-ea"/>
                <a:ea typeface="+mj-ea"/>
              </a:rPr>
              <a:t>concat</a:t>
            </a:r>
            <a:r>
              <a:rPr lang="en-US" altLang="ko-KR" sz="2400" dirty="0">
                <a:latin typeface="+mj-ea"/>
                <a:ea typeface="+mj-ea"/>
              </a:rPr>
              <a:t>, push </a:t>
            </a:r>
            <a:r>
              <a:rPr lang="ko-KR" altLang="en-US" sz="2400" dirty="0">
                <a:latin typeface="+mj-ea"/>
                <a:ea typeface="+mj-ea"/>
              </a:rPr>
              <a:t>차이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012822"/>
            <a:ext cx="7100155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push</a:t>
            </a:r>
            <a:r>
              <a:rPr lang="ko-KR" altLang="en-US" sz="2000" dirty="0">
                <a:latin typeface="+mn-ea"/>
              </a:rPr>
              <a:t>는 원본 값을 변경</a:t>
            </a:r>
            <a:endParaRPr lang="en-US" altLang="ko-KR" sz="2000" dirty="0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EC31B10-5BB5-71CE-6399-9116460D0ADE}"/>
              </a:ext>
            </a:extLst>
          </p:cNvPr>
          <p:cNvSpPr/>
          <p:nvPr/>
        </p:nvSpPr>
        <p:spPr>
          <a:xfrm>
            <a:off x="6409591" y="2271789"/>
            <a:ext cx="3648809" cy="217774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C529B7-D95A-63E4-D9FC-58D380408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309" y="2545942"/>
            <a:ext cx="1800225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74D9A7A-9797-E620-4834-4F072990A322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>
                <a:solidFill>
                  <a:srgbClr val="5A8480"/>
                </a:solidFill>
              </a:rPr>
              <a:t>push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614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3239102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성능 최적화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371225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en-US" altLang="ko-KR" sz="2400" dirty="0" err="1">
                <a:latin typeface="+mj-ea"/>
                <a:ea typeface="+mj-ea"/>
              </a:rPr>
              <a:t>concat</a:t>
            </a:r>
            <a:r>
              <a:rPr lang="en-US" altLang="ko-KR" sz="2400" dirty="0">
                <a:latin typeface="+mj-ea"/>
                <a:ea typeface="+mj-ea"/>
              </a:rPr>
              <a:t>, push </a:t>
            </a:r>
            <a:r>
              <a:rPr lang="ko-KR" altLang="en-US" sz="2400" dirty="0">
                <a:latin typeface="+mj-ea"/>
                <a:ea typeface="+mj-ea"/>
              </a:rPr>
              <a:t>차이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012822"/>
            <a:ext cx="7100155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+mn-ea"/>
              </a:rPr>
              <a:t>concat</a:t>
            </a:r>
            <a:r>
              <a:rPr lang="ko-KR" altLang="en-US" sz="2000" dirty="0">
                <a:latin typeface="+mn-ea"/>
              </a:rPr>
              <a:t>은 원본과는 별개의 복사본 생성</a:t>
            </a:r>
            <a:endParaRPr lang="en-US" altLang="ko-KR" sz="2000" dirty="0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EC31B10-5BB5-71CE-6399-9116460D0ADE}"/>
              </a:ext>
            </a:extLst>
          </p:cNvPr>
          <p:cNvSpPr/>
          <p:nvPr/>
        </p:nvSpPr>
        <p:spPr>
          <a:xfrm>
            <a:off x="6409591" y="2271789"/>
            <a:ext cx="3648809" cy="217774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C529B7-D95A-63E4-D9FC-58D380408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309" y="2545942"/>
            <a:ext cx="1800225" cy="179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74D9A7A-9797-E620-4834-4F072990A322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 err="1">
                <a:solidFill>
                  <a:srgbClr val="5A8480"/>
                </a:solidFill>
              </a:rPr>
              <a:t>concat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9CEA5E8-C5D7-42FB-E1E5-3C7B8F6FB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309" y="2528887"/>
            <a:ext cx="1990725" cy="180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2309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3239102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성능 최적화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69222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Array from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012822"/>
            <a:ext cx="7100155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원본과는 별개의 복사본 생성</a:t>
            </a:r>
            <a:endParaRPr lang="en-US" altLang="ko-KR" sz="2000" dirty="0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4EC31B10-5BB5-71CE-6399-9116460D0ADE}"/>
              </a:ext>
            </a:extLst>
          </p:cNvPr>
          <p:cNvSpPr/>
          <p:nvPr/>
        </p:nvSpPr>
        <p:spPr>
          <a:xfrm>
            <a:off x="6409591" y="2271789"/>
            <a:ext cx="3648809" cy="2921100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74D9A7A-9797-E620-4834-4F072990A322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</a:t>
            </a:r>
            <a:r>
              <a:rPr lang="en-US" altLang="ko-KR" sz="2000" dirty="0" err="1">
                <a:solidFill>
                  <a:srgbClr val="5A8480"/>
                </a:solidFill>
              </a:rPr>
              <a:t>Array.from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A25DBB5-B232-FBCC-6A08-0522DE05D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4558" y="2479740"/>
            <a:ext cx="2466975" cy="2562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924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생명주기 함수</a:t>
            </a:r>
          </a:p>
        </p:txBody>
      </p:sp>
    </p:spTree>
    <p:extLst>
      <p:ext uri="{BB962C8B-B14F-4D97-AF65-F5344CB8AC3E}">
        <p14:creationId xmlns:p14="http://schemas.microsoft.com/office/powerpoint/2010/main" val="155736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생명주기 함수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52289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Life cycle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012822"/>
            <a:ext cx="9287052" cy="235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생애 주기 또는 라이프사이클</a:t>
            </a:r>
            <a:r>
              <a:rPr lang="en-US" altLang="ko-KR" sz="2000" dirty="0">
                <a:latin typeface="+mn-ea"/>
              </a:rPr>
              <a:t>(Life cycle)</a:t>
            </a:r>
            <a:r>
              <a:rPr lang="ko-KR" altLang="en-US" sz="2000" dirty="0">
                <a:latin typeface="+mn-ea"/>
              </a:rPr>
              <a:t> 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컴포넌트가 실행되거나 업데이트되거나 제거될 때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특정한 이벤트들이 발생된다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컴포넌트는 생성</a:t>
            </a:r>
            <a:r>
              <a:rPr lang="en-US" altLang="ko-KR" sz="2000" dirty="0">
                <a:latin typeface="+mn-ea"/>
              </a:rPr>
              <a:t>(Mount) -&gt; </a:t>
            </a:r>
            <a:r>
              <a:rPr lang="ko-KR" altLang="en-US" sz="2000" dirty="0">
                <a:latin typeface="+mn-ea"/>
              </a:rPr>
              <a:t>업데이트</a:t>
            </a:r>
            <a:r>
              <a:rPr lang="en-US" altLang="ko-KR" sz="2000" dirty="0">
                <a:latin typeface="+mn-ea"/>
              </a:rPr>
              <a:t>(Update) -&gt; </a:t>
            </a:r>
            <a:r>
              <a:rPr lang="ko-KR" altLang="en-US" sz="2000" dirty="0">
                <a:latin typeface="+mn-ea"/>
              </a:rPr>
              <a:t>제거</a:t>
            </a:r>
            <a:r>
              <a:rPr lang="en-US" altLang="ko-KR" sz="2000" dirty="0">
                <a:latin typeface="+mn-ea"/>
              </a:rPr>
              <a:t>(Unmount)</a:t>
            </a:r>
            <a:r>
              <a:rPr lang="ko-KR" altLang="en-US" sz="2000" dirty="0">
                <a:latin typeface="+mn-ea"/>
              </a:rPr>
              <a:t>의 생명주기를 갖는다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48754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생명주기 함수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52289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Life cycle</a:t>
            </a:r>
            <a:endParaRPr lang="ko-KR" altLang="en-US" sz="2400" dirty="0">
              <a:latin typeface="+mj-ea"/>
              <a:ea typeface="+mj-ea"/>
            </a:endParaRP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74D1A6F-07CB-3F40-BB5A-FF284A32B1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5074" y="1813635"/>
            <a:ext cx="8321852" cy="3437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107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1184</TotalTime>
  <Words>1216</Words>
  <Application>Microsoft Office PowerPoint</Application>
  <PresentationFormat>와이드스크린</PresentationFormat>
  <Paragraphs>175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ONE 모바일고딕 Bold</vt:lpstr>
      <vt:lpstr>Consolas</vt:lpstr>
      <vt:lpstr>G마켓 산스 Bold</vt:lpstr>
      <vt:lpstr>ONE 모바일고딕 Title</vt:lpstr>
      <vt:lpstr>맑은 고딕</vt:lpstr>
      <vt:lpstr>Arial</vt:lpstr>
      <vt:lpstr>맑은 고딕</vt:lpstr>
      <vt:lpstr>Office 테마</vt:lpstr>
      <vt:lpstr>React와 Firebase로  시작하는 웹 프로그래밍</vt:lpstr>
      <vt:lpstr>PowerPoint 프레젠테이션</vt:lpstr>
      <vt:lpstr>성능 최적화</vt:lpstr>
      <vt:lpstr>성능 최적화</vt:lpstr>
      <vt:lpstr>성능 최적화</vt:lpstr>
      <vt:lpstr>성능 최적화</vt:lpstr>
      <vt:lpstr>생명주기 함수</vt:lpstr>
      <vt:lpstr>생명주기 함수</vt:lpstr>
      <vt:lpstr>생명주기 함수</vt:lpstr>
      <vt:lpstr>생명주기 함수</vt:lpstr>
      <vt:lpstr>생명주기 함수</vt:lpstr>
      <vt:lpstr>생명주기 함수</vt:lpstr>
      <vt:lpstr>생명주기 함수</vt:lpstr>
      <vt:lpstr>생명주기 함수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63</cp:revision>
  <cp:lastPrinted>2021-11-30T05:26:28Z</cp:lastPrinted>
  <dcterms:created xsi:type="dcterms:W3CDTF">2021-11-30T00:54:57Z</dcterms:created>
  <dcterms:modified xsi:type="dcterms:W3CDTF">2023-11-08T01:17:52Z</dcterms:modified>
</cp:coreProperties>
</file>

<file path=docProps/thumbnail.jpeg>
</file>